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9" r:id="rId2"/>
    <p:sldId id="274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6391" autoAdjust="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4640498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CN" sz="2400" dirty="0" smtClean="0"/>
              <a:t>B</a:t>
            </a:r>
            <a:r>
              <a:rPr lang="en-US" altLang="zh-TW" sz="2400" dirty="0" smtClean="0"/>
              <a:t>ottom </a:t>
            </a:r>
            <a:r>
              <a:rPr lang="en-US" altLang="zh-TW" sz="2400" dirty="0"/>
              <a:t>cover tooling modified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25" y="93537"/>
            <a:ext cx="4953087" cy="1662396"/>
          </a:xfrm>
          <a:prstGeom prst="rect">
            <a:avLst/>
          </a:prstGeom>
        </p:spPr>
      </p:pic>
      <p:sp>
        <p:nvSpPr>
          <p:cNvPr id="18" name="橢圓 17"/>
          <p:cNvSpPr/>
          <p:nvPr/>
        </p:nvSpPr>
        <p:spPr>
          <a:xfrm>
            <a:off x="683128" y="1183725"/>
            <a:ext cx="329369" cy="3340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單箭頭接點 21"/>
          <p:cNvCxnSpPr/>
          <p:nvPr/>
        </p:nvCxnSpPr>
        <p:spPr>
          <a:xfrm>
            <a:off x="816734" y="1517783"/>
            <a:ext cx="62155" cy="7787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向右箭號 33"/>
          <p:cNvSpPr/>
          <p:nvPr/>
        </p:nvSpPr>
        <p:spPr>
          <a:xfrm>
            <a:off x="3297051" y="2905762"/>
            <a:ext cx="302135" cy="191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2860308" y="2242519"/>
            <a:ext cx="1445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Need to be </a:t>
            </a:r>
            <a:r>
              <a:rPr lang="en-US" altLang="zh-CN" sz="1200" dirty="0" err="1" smtClean="0"/>
              <a:t>added</a:t>
            </a:r>
            <a:r>
              <a:rPr lang="en-US" altLang="zh-TW" sz="1200" dirty="0" err="1" smtClean="0"/>
              <a:t>d</a:t>
            </a:r>
            <a:r>
              <a:rPr lang="en-US" altLang="zh-TW" sz="1200" dirty="0" smtClean="0"/>
              <a:t> </a:t>
            </a:r>
            <a:r>
              <a:rPr lang="en-US" altLang="zh-TW" sz="1200" dirty="0" smtClean="0"/>
              <a:t>by 2mm on screw hole</a:t>
            </a:r>
            <a:endParaRPr lang="zh-TW" altLang="en-US" sz="1200" dirty="0"/>
          </a:p>
        </p:txBody>
      </p:sp>
      <p:pic>
        <p:nvPicPr>
          <p:cNvPr id="36" name="圖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074" y="2281258"/>
            <a:ext cx="1932618" cy="1407942"/>
          </a:xfrm>
          <a:prstGeom prst="rect">
            <a:avLst/>
          </a:prstGeom>
        </p:spPr>
      </p:pic>
      <p:sp>
        <p:nvSpPr>
          <p:cNvPr id="44" name="向右箭號 43"/>
          <p:cNvSpPr/>
          <p:nvPr/>
        </p:nvSpPr>
        <p:spPr>
          <a:xfrm>
            <a:off x="6891251" y="2905762"/>
            <a:ext cx="302135" cy="191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/>
          <p:cNvSpPr txBox="1"/>
          <p:nvPr/>
        </p:nvSpPr>
        <p:spPr>
          <a:xfrm>
            <a:off x="0" y="5509525"/>
            <a:ext cx="4430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Please add 2mm on </a:t>
            </a:r>
            <a:r>
              <a:rPr lang="en-US" altLang="zh-TW" sz="1600" dirty="0"/>
              <a:t>screw </a:t>
            </a:r>
            <a:r>
              <a:rPr lang="en-US" altLang="zh-TW" sz="1600" dirty="0" smtClean="0"/>
              <a:t>hole, so that w</a:t>
            </a:r>
            <a:r>
              <a:rPr lang="en-US" altLang="zh-TW" sz="1600" dirty="0" smtClean="0"/>
              <a:t>e </a:t>
            </a:r>
            <a:r>
              <a:rPr lang="en-US" altLang="zh-CN" sz="1600" dirty="0" smtClean="0"/>
              <a:t>can also assembly the </a:t>
            </a:r>
            <a:r>
              <a:rPr lang="en-US" altLang="zh-CN" sz="1600" dirty="0" err="1" smtClean="0"/>
              <a:t>SoC</a:t>
            </a:r>
            <a:r>
              <a:rPr lang="en-US" altLang="zh-CN" sz="1600" dirty="0" smtClean="0"/>
              <a:t> board with </a:t>
            </a:r>
            <a:r>
              <a:rPr lang="en-US" altLang="zh-CN" sz="1600" dirty="0" smtClean="0"/>
              <a:t>DVT1 </a:t>
            </a:r>
            <a:r>
              <a:rPr lang="en-US" altLang="zh-CN" sz="1600" dirty="0"/>
              <a:t>heat </a:t>
            </a:r>
            <a:r>
              <a:rPr lang="en-US" altLang="zh-CN" sz="1600" dirty="0" smtClean="0"/>
              <a:t>spreader samples. </a:t>
            </a:r>
            <a:endParaRPr lang="zh-TW" altLang="en-US" sz="1600" dirty="0"/>
          </a:p>
        </p:txBody>
      </p:sp>
      <p:sp>
        <p:nvSpPr>
          <p:cNvPr id="48" name="向下箭號 47"/>
          <p:cNvSpPr/>
          <p:nvPr/>
        </p:nvSpPr>
        <p:spPr>
          <a:xfrm>
            <a:off x="5120527" y="3906662"/>
            <a:ext cx="249382" cy="3263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35" y="2294648"/>
            <a:ext cx="2419633" cy="1414177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5254" y="2281258"/>
            <a:ext cx="1999929" cy="1426420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203" y="4731773"/>
            <a:ext cx="1526030" cy="1362527"/>
          </a:xfrm>
          <a:prstGeom prst="rect">
            <a:avLst/>
          </a:prstGeom>
        </p:spPr>
      </p:pic>
      <p:cxnSp>
        <p:nvCxnSpPr>
          <p:cNvPr id="37" name="直線單箭頭接點 36"/>
          <p:cNvCxnSpPr/>
          <p:nvPr/>
        </p:nvCxnSpPr>
        <p:spPr>
          <a:xfrm flipH="1">
            <a:off x="5704640" y="5069823"/>
            <a:ext cx="540543" cy="3706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6190458" y="4901106"/>
            <a:ext cx="2250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Heat spreader for </a:t>
            </a:r>
            <a:r>
              <a:rPr lang="en-US" altLang="zh-TW" sz="1200" dirty="0" smtClean="0"/>
              <a:t>DVT</a:t>
            </a:r>
            <a:r>
              <a:rPr lang="en-US" altLang="zh-CN" sz="1200" dirty="0" smtClean="0"/>
              <a:t>1 &amp; 2</a:t>
            </a:r>
            <a:r>
              <a:rPr lang="en-US" altLang="zh-TW" sz="1200" dirty="0" smtClean="0"/>
              <a:t> </a:t>
            </a:r>
            <a:r>
              <a:rPr lang="en-US" altLang="zh-TW" sz="1200" dirty="0" smtClean="0"/>
              <a:t>build</a:t>
            </a:r>
            <a:endParaRPr lang="zh-TW" altLang="en-US" sz="1200" dirty="0"/>
          </a:p>
        </p:txBody>
      </p:sp>
      <p:cxnSp>
        <p:nvCxnSpPr>
          <p:cNvPr id="39" name="直線單箭頭接點 38"/>
          <p:cNvCxnSpPr/>
          <p:nvPr/>
        </p:nvCxnSpPr>
        <p:spPr>
          <a:xfrm>
            <a:off x="8844742" y="2057424"/>
            <a:ext cx="354015" cy="409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/>
          <p:cNvSpPr txBox="1"/>
          <p:nvPr/>
        </p:nvSpPr>
        <p:spPr>
          <a:xfrm>
            <a:off x="8023142" y="1683825"/>
            <a:ext cx="1997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Heat spreader for </a:t>
            </a:r>
            <a:r>
              <a:rPr lang="en-US" altLang="zh-TW" sz="1200" dirty="0" smtClean="0"/>
              <a:t>DVT</a:t>
            </a:r>
            <a:r>
              <a:rPr lang="en-US" altLang="zh-CN" sz="1200" dirty="0" smtClean="0"/>
              <a:t>3</a:t>
            </a:r>
            <a:r>
              <a:rPr lang="en-US" altLang="zh-TW" sz="1200" dirty="0" smtClean="0"/>
              <a:t> </a:t>
            </a:r>
            <a:r>
              <a:rPr lang="en-US" altLang="zh-TW" sz="1200" dirty="0" smtClean="0"/>
              <a:t>build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13672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47</Words>
  <Application>Microsoft Office PowerPoint</Application>
  <PresentationFormat>寬螢幕</PresentationFormat>
  <Paragraphs>5</Paragraphs>
  <Slides>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61</cp:revision>
  <dcterms:created xsi:type="dcterms:W3CDTF">2018-11-16T05:26:15Z</dcterms:created>
  <dcterms:modified xsi:type="dcterms:W3CDTF">2021-03-18T10:50:28Z</dcterms:modified>
</cp:coreProperties>
</file>